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16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0DB75-870C-4A3C-A211-F1FA3A3AAA62}" type="datetimeFigureOut">
              <a:rPr lang="en-US" smtClean="0"/>
              <a:t>2/28/2026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4E73F-7374-4CBC-A7E6-3A45CBE11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898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0DB75-870C-4A3C-A211-F1FA3A3AAA62}" type="datetimeFigureOut">
              <a:rPr lang="en-US" smtClean="0"/>
              <a:t>2/28/2026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4E73F-7374-4CBC-A7E6-3A45CBE11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084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0DB75-870C-4A3C-A211-F1FA3A3AAA62}" type="datetimeFigureOut">
              <a:rPr lang="en-US" smtClean="0"/>
              <a:t>2/28/2026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4E73F-7374-4CBC-A7E6-3A45CBE11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986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0DB75-870C-4A3C-A211-F1FA3A3AAA62}" type="datetimeFigureOut">
              <a:rPr lang="en-US" smtClean="0"/>
              <a:t>2/28/2026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4E73F-7374-4CBC-A7E6-3A45CBE11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27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0DB75-870C-4A3C-A211-F1FA3A3AAA62}" type="datetimeFigureOut">
              <a:rPr lang="en-US" smtClean="0"/>
              <a:t>2/28/2026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4E73F-7374-4CBC-A7E6-3A45CBE11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767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0DB75-870C-4A3C-A211-F1FA3A3AAA62}" type="datetimeFigureOut">
              <a:rPr lang="en-US" smtClean="0"/>
              <a:t>2/28/2026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4E73F-7374-4CBC-A7E6-3A45CBE11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544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0DB75-870C-4A3C-A211-F1FA3A3AAA62}" type="datetimeFigureOut">
              <a:rPr lang="en-US" smtClean="0"/>
              <a:t>2/28/2026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4E73F-7374-4CBC-A7E6-3A45CBE11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990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0DB75-870C-4A3C-A211-F1FA3A3AAA62}" type="datetimeFigureOut">
              <a:rPr lang="en-US" smtClean="0"/>
              <a:t>2/28/2026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4E73F-7374-4CBC-A7E6-3A45CBE11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200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0DB75-870C-4A3C-A211-F1FA3A3AAA62}" type="datetimeFigureOut">
              <a:rPr lang="en-US" smtClean="0"/>
              <a:t>2/28/2026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4E73F-7374-4CBC-A7E6-3A45CBE11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916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0DB75-870C-4A3C-A211-F1FA3A3AAA62}" type="datetimeFigureOut">
              <a:rPr lang="en-US" smtClean="0"/>
              <a:t>2/28/2026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4E73F-7374-4CBC-A7E6-3A45CBE11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901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0DB75-870C-4A3C-A211-F1FA3A3AAA62}" type="datetimeFigureOut">
              <a:rPr lang="en-US" smtClean="0"/>
              <a:t>2/28/2026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4E73F-7374-4CBC-A7E6-3A45CBE11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444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B0DB75-870C-4A3C-A211-F1FA3A3AAA62}" type="datetimeFigureOut">
              <a:rPr lang="en-US" smtClean="0"/>
              <a:t>2/28/2026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04E73F-7374-4CBC-A7E6-3A45CBE11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301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dirty="0" smtClean="0"/>
              <a:t>درمان بارداری با اسکار سزارین: گزارش موارد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a-IR" dirty="0" smtClean="0"/>
              <a:t>نویسندگان: دکتر زهرا حیدر- دکتر شهرزاد زاده مدرس- دکتر آرزو خاقانی- دکتر انسیه صالحی – دکتر طیبه اسفیدانی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1813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18775" t="16994" r="19940" b="5202"/>
          <a:stretch/>
        </p:blipFill>
        <p:spPr>
          <a:xfrm>
            <a:off x="0" y="125128"/>
            <a:ext cx="12089331" cy="6343050"/>
          </a:xfrm>
          <a:prstGeom prst="rect">
            <a:avLst/>
          </a:prstGeom>
        </p:spPr>
      </p:pic>
      <p:pic>
        <p:nvPicPr>
          <p:cNvPr id="3" name="68282c4aa1236114dcdf682d_-4936819184261805085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59950" y="3437556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334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97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3169" t="16922" r="4347" b="8246"/>
          <a:stretch/>
        </p:blipFill>
        <p:spPr>
          <a:xfrm>
            <a:off x="981777" y="1463040"/>
            <a:ext cx="10299031" cy="4687503"/>
          </a:xfrm>
          <a:prstGeom prst="rect">
            <a:avLst/>
          </a:prstGeom>
        </p:spPr>
      </p:pic>
      <p:pic>
        <p:nvPicPr>
          <p:cNvPr id="5" name="merged_audio_0226_215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077608" y="3187299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069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14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18454" t="17083" r="20189" b="6261"/>
          <a:stretch/>
        </p:blipFill>
        <p:spPr>
          <a:xfrm>
            <a:off x="1463041" y="340224"/>
            <a:ext cx="9211376" cy="6473180"/>
          </a:xfrm>
          <a:prstGeom prst="rect">
            <a:avLst/>
          </a:prstGeom>
        </p:spPr>
      </p:pic>
      <p:pic>
        <p:nvPicPr>
          <p:cNvPr id="3" name="68282c4aa1236114dcdf682d_3825765309559720356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801684" y="3476057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806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49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27</Words>
  <Application>Microsoft Office PowerPoint</Application>
  <PresentationFormat>Widescreen</PresentationFormat>
  <Paragraphs>2</Paragraphs>
  <Slides>4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Office Theme</vt:lpstr>
      <vt:lpstr>درمان بارداری با اسکار سزارین: گزارش موارد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SivaSystem</dc:creator>
  <cp:lastModifiedBy>لیلا آزاد</cp:lastModifiedBy>
  <cp:revision>6</cp:revision>
  <dcterms:created xsi:type="dcterms:W3CDTF">2026-02-26T17:12:56Z</dcterms:created>
  <dcterms:modified xsi:type="dcterms:W3CDTF">2026-02-28T06:41:02Z</dcterms:modified>
</cp:coreProperties>
</file>